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6fd9a00f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6fd9a00f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6fd9a00f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6fd9a00f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6fd9a00f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6fd9a00f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6fd9a00f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6fd9a00f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6ffe262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6ffe262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6ffe262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6ffe262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6ffe262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6ffe262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6ffe2620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6ffe262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6fd9a00f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6fd9a00f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6fd9a00f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6fd9a00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6fd9a00f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6fd9a00f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6fd9a00f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6fd9a00f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6fd9a00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6fd9a00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6fd9a00f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6fd9a00f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6fd9a00f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6fd9a00f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6fd9a00f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6fd9a00f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28228" y="1166383"/>
            <a:ext cx="5361300" cy="14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Databases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47129"/>
          <a:stretch/>
        </p:blipFill>
        <p:spPr>
          <a:xfrm>
            <a:off x="2785925" y="2540850"/>
            <a:ext cx="3729225" cy="11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123"/>
            <a:ext cx="9144000" cy="4213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 Example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Lets go to whiteboard &amp; understand :)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25" y="544463"/>
            <a:ext cx="7183550" cy="396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</a:t>
            </a:r>
            <a:r>
              <a:rPr lang="en-GB"/>
              <a:t>Indexes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851"/>
            <a:ext cx="9144001" cy="385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5784500" y="1351525"/>
            <a:ext cx="3047700" cy="3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A vector database indexes and store vector embeddings for faster retrieval and similarity search.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53340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 of Vector DB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Long-Term memory for LLMs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Semantic</a:t>
            </a:r>
            <a:r>
              <a:rPr lang="en-GB"/>
              <a:t> Search: Search based on the meaning of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Similarity Search: Text, Images, Videos, Audios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Recommendation engine as well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widely used Vector DB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94" y="3399925"/>
            <a:ext cx="3463375" cy="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76" y="1471225"/>
            <a:ext cx="1957450" cy="1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550" y="1421025"/>
            <a:ext cx="2053023" cy="20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977" y="3515900"/>
            <a:ext cx="3283300" cy="10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3373" y="1304825"/>
            <a:ext cx="3169629" cy="1782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demo 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75" y="16984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will learn?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What is Vector Database?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Why we need Vector DB?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How Vector DB work?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Use cases of Vector DB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Some </a:t>
            </a:r>
            <a:r>
              <a:rPr lang="en-GB" sz="1800"/>
              <a:t>widely</a:t>
            </a:r>
            <a:r>
              <a:rPr lang="en-GB" sz="1800"/>
              <a:t> used Vector DB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Practical demo using Python &amp; Langchain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Vector Database?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602900" y="1800200"/>
            <a:ext cx="34671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A vector database is a database used for storing high-dimensional vectors such as word embeddings or image embeddings.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77" y="1800200"/>
            <a:ext cx="3579750" cy="25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we need Vector DB?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Over 80 - 85% data out there is unstructured data</a:t>
            </a:r>
            <a:endParaRPr b="1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25" y="2633550"/>
            <a:ext cx="1282025" cy="1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525" y="2633550"/>
            <a:ext cx="1282025" cy="1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25" y="2707250"/>
            <a:ext cx="1134625" cy="11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850" y="2687363"/>
            <a:ext cx="1174400" cy="1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819150" y="741400"/>
            <a:ext cx="75057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rgbClr val="FF0000"/>
                </a:solidFill>
              </a:rPr>
              <a:t>We can’t </a:t>
            </a:r>
            <a:r>
              <a:rPr b="1" lang="en-GB" sz="1600">
                <a:solidFill>
                  <a:srgbClr val="FF0000"/>
                </a:solidFill>
              </a:rPr>
              <a:t>easily</a:t>
            </a:r>
            <a:r>
              <a:rPr b="1" lang="en-GB" sz="1600">
                <a:solidFill>
                  <a:srgbClr val="FF0000"/>
                </a:solidFill>
              </a:rPr>
              <a:t> store them into a Relational/Traditional database !!</a:t>
            </a:r>
            <a:endParaRPr b="1" sz="1600">
              <a:solidFill>
                <a:srgbClr val="FF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00" y="1946175"/>
            <a:ext cx="1961651" cy="19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324" y="2224200"/>
            <a:ext cx="2679148" cy="16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925" y="2337338"/>
            <a:ext cx="31432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585799"/>
            <a:ext cx="3097248" cy="20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54" y="3466500"/>
            <a:ext cx="1461450" cy="9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0" l="0" r="19549" t="0"/>
          <a:stretch/>
        </p:blipFill>
        <p:spPr>
          <a:xfrm>
            <a:off x="2629500" y="3421569"/>
            <a:ext cx="1461450" cy="101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400" y="3421575"/>
            <a:ext cx="1397125" cy="10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 flipH="1">
            <a:off x="1722350" y="2772550"/>
            <a:ext cx="6486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/>
          <p:nvPr/>
        </p:nvCxnSpPr>
        <p:spPr>
          <a:xfrm>
            <a:off x="2811150" y="2749375"/>
            <a:ext cx="347700" cy="5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8"/>
          <p:cNvCxnSpPr/>
          <p:nvPr/>
        </p:nvCxnSpPr>
        <p:spPr>
          <a:xfrm>
            <a:off x="3382650" y="2803450"/>
            <a:ext cx="145980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00" y="1609725"/>
            <a:ext cx="80962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25" y="2633550"/>
            <a:ext cx="1282025" cy="1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525" y="2633550"/>
            <a:ext cx="1282025" cy="12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25" y="2707250"/>
            <a:ext cx="1134625" cy="11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850" y="2687363"/>
            <a:ext cx="1174400" cy="1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Embeddings 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49323" t="0"/>
          <a:stretch/>
        </p:blipFill>
        <p:spPr>
          <a:xfrm>
            <a:off x="429525" y="1326813"/>
            <a:ext cx="3076725" cy="318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5051" y="2262801"/>
            <a:ext cx="4426675" cy="15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